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wmf"/><Relationship Id="rId1" Type="http://schemas.openxmlformats.org/officeDocument/2006/relationships/image" Target="../media/image1.emf"/><Relationship Id="rId6" Type="http://schemas.openxmlformats.org/officeDocument/2006/relationships/image" Target="../media/image6.wmf"/><Relationship Id="rId5" Type="http://schemas.openxmlformats.org/officeDocument/2006/relationships/image" Target="../media/image5.e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tiff"/><Relationship Id="rId13" Type="http://schemas.openxmlformats.org/officeDocument/2006/relationships/oleObject" Target="../embeddings/oleObject5.bin"/><Relationship Id="rId3" Type="http://schemas.openxmlformats.org/officeDocument/2006/relationships/hyperlink" Target="mailto:sklementyeva_2010@mail.ru" TargetMode="External"/><Relationship Id="rId7" Type="http://schemas.openxmlformats.org/officeDocument/2006/relationships/image" Target="../media/image10.tiff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tif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8.tiff"/><Relationship Id="rId10" Type="http://schemas.openxmlformats.org/officeDocument/2006/relationships/oleObject" Target="../embeddings/oleObject2.bin"/><Relationship Id="rId4" Type="http://schemas.openxmlformats.org/officeDocument/2006/relationships/image" Target="../media/image7.png"/><Relationship Id="rId9" Type="http://schemas.openxmlformats.org/officeDocument/2006/relationships/oleObject" Target="../embeddings/oleObject1.bin"/><Relationship Id="rId1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22"/>
          <p:cNvSpPr/>
          <p:nvPr/>
        </p:nvSpPr>
        <p:spPr>
          <a:xfrm>
            <a:off x="5076056" y="4365104"/>
            <a:ext cx="3960440" cy="194421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07504" y="4221088"/>
            <a:ext cx="4608512" cy="208823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347864" y="2852936"/>
            <a:ext cx="2592288" cy="12961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228184" y="1340768"/>
            <a:ext cx="2915816" cy="295232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0" y="1556792"/>
            <a:ext cx="2987824" cy="259228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987824" y="1628800"/>
            <a:ext cx="3240360" cy="1080120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-24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Всероссийская конференция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“</a:t>
            </a:r>
            <a:r>
              <a:rPr lang="nb-NO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III Российский день редк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их</a:t>
            </a:r>
            <a:r>
              <a:rPr lang="en-GB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земель”, 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20-21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февраля 201</a:t>
            </a:r>
            <a:r>
              <a:rPr lang="en-US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r>
              <a:rPr lang="ru-RU" sz="11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Новосибирск, Россия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329365"/>
            <a:ext cx="484766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/>
              <a:t>КОМПЛЕКСЫ ЛАНТАНОИДОВ НА ОСНОВЕ РЕДОКС-АКТИВНОГО </a:t>
            </a:r>
          </a:p>
          <a:p>
            <a:pPr algn="ctr"/>
            <a:r>
              <a:rPr lang="ru-RU" sz="1200" b="1" dirty="0" smtClean="0"/>
              <a:t>4,6-ДИ-ТРЕТ-БУТИЛ-N-</a:t>
            </a:r>
            <a:r>
              <a:rPr lang="ru-RU" sz="1200" b="1" dirty="0" smtClean="0"/>
              <a:t>(2,6-ДИИЗОПРОПИЛФЕНИЛ)-                                  </a:t>
            </a:r>
            <a:r>
              <a:rPr lang="ru-RU" sz="1200" b="1" i="1" dirty="0" smtClean="0"/>
              <a:t>О</a:t>
            </a:r>
            <a:r>
              <a:rPr lang="ru-RU" sz="1200" b="1" dirty="0" smtClean="0"/>
              <a:t>-ИМИНОБЕНЗОХИНОНА</a:t>
            </a:r>
            <a:endParaRPr lang="ru-RU" sz="1200" b="1" dirty="0" smtClean="0">
              <a:cs typeface="Arial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000" dirty="0" smtClean="0"/>
              <a:t>С.В. </a:t>
            </a:r>
            <a:r>
              <a:rPr lang="ru-RU" sz="1000" dirty="0" err="1" smtClean="0"/>
              <a:t>Клементьева,</a:t>
            </a:r>
            <a:r>
              <a:rPr lang="ru-RU" sz="1000" baseline="30000" dirty="0" err="1" smtClean="0"/>
              <a:t>а</a:t>
            </a:r>
            <a:r>
              <a:rPr lang="ru-RU" sz="1000" dirty="0" smtClean="0"/>
              <a:t> М.Ю. </a:t>
            </a:r>
            <a:r>
              <a:rPr lang="ru-RU" sz="1000" dirty="0" err="1" smtClean="0"/>
              <a:t>Афонин,</a:t>
            </a:r>
            <a:r>
              <a:rPr lang="ru-RU" sz="1000" baseline="30000" dirty="0" err="1" smtClean="0"/>
              <a:t>б</a:t>
            </a:r>
            <a:r>
              <a:rPr lang="ru-RU" sz="1000" dirty="0" smtClean="0"/>
              <a:t> Т.С. </a:t>
            </a:r>
            <a:r>
              <a:rPr lang="ru-RU" sz="1000" dirty="0" err="1" smtClean="0"/>
              <a:t>Сухих,</a:t>
            </a:r>
            <a:r>
              <a:rPr lang="ru-RU" sz="1000" baseline="30000" dirty="0" err="1" smtClean="0"/>
              <a:t>б</a:t>
            </a:r>
            <a:r>
              <a:rPr lang="ru-RU" sz="1000" dirty="0" smtClean="0"/>
              <a:t> П.А. </a:t>
            </a:r>
            <a:r>
              <a:rPr lang="ru-RU" sz="1000" dirty="0" err="1" smtClean="0"/>
              <a:t>Абрамов</a:t>
            </a:r>
            <a:r>
              <a:rPr lang="ru-RU" sz="1000" baseline="30000" dirty="0" err="1" smtClean="0"/>
              <a:t>б</a:t>
            </a:r>
            <a:endParaRPr lang="ru-RU" sz="1000" dirty="0" smtClean="0"/>
          </a:p>
          <a:p>
            <a:pPr algn="ctr">
              <a:spcBef>
                <a:spcPts val="300"/>
              </a:spcBef>
            </a:pPr>
            <a:r>
              <a:rPr lang="ru-RU" sz="1000" i="1" dirty="0" smtClean="0"/>
              <a:t>а</a:t>
            </a:r>
            <a:r>
              <a:rPr lang="en-GB" sz="1000" i="1" dirty="0" smtClean="0"/>
              <a:t>) </a:t>
            </a:r>
            <a:r>
              <a:rPr lang="ru-RU" sz="1000" i="1" dirty="0" smtClean="0"/>
              <a:t>ИМХ РАН, Нижний Новгород</a:t>
            </a:r>
            <a:endParaRPr lang="en-GB" sz="1000" dirty="0" smtClean="0"/>
          </a:p>
          <a:p>
            <a:pPr algn="ctr">
              <a:spcBef>
                <a:spcPts val="300"/>
              </a:spcBef>
            </a:pPr>
            <a:r>
              <a:rPr lang="ru-RU" sz="1000" i="1" dirty="0" smtClean="0"/>
              <a:t>б</a:t>
            </a:r>
            <a:r>
              <a:rPr lang="en-GB" sz="1000" i="1" dirty="0" smtClean="0"/>
              <a:t>) </a:t>
            </a:r>
            <a:r>
              <a:rPr lang="ru-RU" sz="1000" i="1" dirty="0" smtClean="0"/>
              <a:t>ИНХ СО РАН, Новосибирск</a:t>
            </a:r>
            <a:endParaRPr lang="en-GB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6299650"/>
            <a:ext cx="9144000" cy="407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</a:pPr>
            <a:r>
              <a:rPr lang="ru-RU" sz="900" b="1" dirty="0" smtClean="0"/>
              <a:t>Благодарности:</a:t>
            </a:r>
            <a:r>
              <a:rPr lang="ru-RU" sz="900" dirty="0" smtClean="0"/>
              <a:t> Работа выполнена при финансовой поддержке  Президента РФ (Стипендия для молодых ученых и аспирантов СП-201.2016.1). </a:t>
            </a:r>
            <a:endParaRPr lang="en-GB" sz="900" dirty="0" smtClean="0"/>
          </a:p>
          <a:p>
            <a:pPr>
              <a:spcBef>
                <a:spcPts val="300"/>
              </a:spcBef>
            </a:pPr>
            <a:r>
              <a:rPr lang="en-GB" sz="900" b="1" dirty="0" smtClean="0"/>
              <a:t>e-mail:</a:t>
            </a:r>
            <a:r>
              <a:rPr lang="en-GB" sz="900" dirty="0" smtClean="0"/>
              <a:t> </a:t>
            </a:r>
            <a:r>
              <a:rPr lang="de-DE" sz="900" u="sng" dirty="0" smtClean="0">
                <a:hlinkClick r:id="rId3"/>
              </a:rPr>
              <a:t>sklementyeva_2010@mail.ru</a:t>
            </a:r>
            <a:r>
              <a:rPr lang="en-US" sz="900" dirty="0" smtClean="0"/>
              <a:t> </a:t>
            </a:r>
            <a:endParaRPr lang="en-GB" sz="900" b="1" dirty="0"/>
          </a:p>
        </p:txBody>
      </p:sp>
      <p:pic>
        <p:nvPicPr>
          <p:cNvPr id="1026" name="Picture 2" descr="D:\_AAA_КОНФЕРЕНЦИИ\РДРЗ\РДРЗ-2017\эмблема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68" y="72329"/>
            <a:ext cx="1249164" cy="127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C:\Users\Светлана\Documents\Documents\Структуры\sk-15-01_Yb_AP\mo_sk15_01_0m_in_P-1_3 - копия.t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204864"/>
            <a:ext cx="2664296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Светлана\Documents\Documents\Структуры\EuI3_IQ\EuYSQ_in_P-1_1 - копия.t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780928"/>
            <a:ext cx="2592288" cy="1347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Светлана\Documents\Documents\Структуры\APSm_I\st001_in_P21_n_14 - копия.tif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4293096"/>
            <a:ext cx="2232248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Светлана\Documents\Documents\Структуры\APSmK(I)\st004_1_a_res_in_Pbca - копия.t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380312" y="4437112"/>
            <a:ext cx="1463063" cy="182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3090863" y="1701800"/>
          <a:ext cx="3105150" cy="930275"/>
        </p:xfrm>
        <a:graphic>
          <a:graphicData uri="http://schemas.openxmlformats.org/presentationml/2006/ole">
            <p:oleObj spid="_x0000_s1026" name="CS ChemDraw Drawing" r:id="rId9" imgW="4428517" imgH="1336016" progId="ChemDraw.Document.6.0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5536" y="1700808"/>
          <a:ext cx="2376263" cy="519144"/>
        </p:xfrm>
        <a:graphic>
          <a:graphicData uri="http://schemas.openxmlformats.org/presentationml/2006/ole">
            <p:oleObj spid="_x0000_s1027" name="CS ChemDraw Drawing" r:id="rId10" imgW="3204360" imgH="706320" progId="ChemDraw.Document.6.0">
              <p:embed/>
            </p:oleObj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3421063" y="2927350"/>
          <a:ext cx="2371725" cy="1179513"/>
        </p:xfrm>
        <a:graphic>
          <a:graphicData uri="http://schemas.openxmlformats.org/presentationml/2006/ole">
            <p:oleObj spid="_x0000_s1028" name="CS ChemDraw Drawing" r:id="rId11" imgW="3927002" imgH="1945796" progId="ChemDraw.Document.6.0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369948" y="1484784"/>
          <a:ext cx="2558127" cy="1259369"/>
        </p:xfrm>
        <a:graphic>
          <a:graphicData uri="http://schemas.openxmlformats.org/presentationml/2006/ole">
            <p:oleObj spid="_x0000_s1029" name="CS ChemDraw Drawing" r:id="rId12" imgW="4038120" imgH="1993320" progId="ChemDraw.Document.6.0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179388" y="4868863"/>
          <a:ext cx="1966912" cy="827087"/>
        </p:xfrm>
        <a:graphic>
          <a:graphicData uri="http://schemas.openxmlformats.org/presentationml/2006/ole">
            <p:oleObj spid="_x0000_s1030" name="CS ChemDraw Drawing" r:id="rId13" imgW="2467043" imgH="1046762" progId="ChemDraw.Document.6.0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148064" y="5085184"/>
          <a:ext cx="2160240" cy="361775"/>
        </p:xfrm>
        <a:graphic>
          <a:graphicData uri="http://schemas.openxmlformats.org/presentationml/2006/ole">
            <p:oleObj spid="_x0000_s1031" name="CS ChemDraw Drawing" r:id="rId14" imgW="2643120" imgH="450360" progId="ChemDraw.Document.6.0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61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Тема Office</vt:lpstr>
      <vt:lpstr>CS ChemDraw Drawing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Конченко Сергей Николаевич</dc:creator>
  <cp:lastModifiedBy>Светлана</cp:lastModifiedBy>
  <cp:revision>31</cp:revision>
  <dcterms:modified xsi:type="dcterms:W3CDTF">2017-02-05T15:23:47Z</dcterms:modified>
</cp:coreProperties>
</file>